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188-F421-4613-A165-003641E0F4BE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1553-AF00-4E41-90EE-7923C61B37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188-F421-4613-A165-003641E0F4BE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1553-AF00-4E41-90EE-7923C61B37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188-F421-4613-A165-003641E0F4BE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1553-AF00-4E41-90EE-7923C61B37E8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188-F421-4613-A165-003641E0F4BE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1553-AF00-4E41-90EE-7923C61B37E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188-F421-4613-A165-003641E0F4BE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1553-AF00-4E41-90EE-7923C61B37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188-F421-4613-A165-003641E0F4BE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1553-AF00-4E41-90EE-7923C61B37E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188-F421-4613-A165-003641E0F4BE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1553-AF00-4E41-90EE-7923C61B37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188-F421-4613-A165-003641E0F4BE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1553-AF00-4E41-90EE-7923C61B37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188-F421-4613-A165-003641E0F4BE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1553-AF00-4E41-90EE-7923C61B37E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188-F421-4613-A165-003641E0F4BE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1553-AF00-4E41-90EE-7923C61B37E8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F3188-F421-4613-A165-003641E0F4BE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A1553-AF00-4E41-90EE-7923C61B37E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48FF3188-F421-4613-A165-003641E0F4BE}" type="datetimeFigureOut">
              <a:rPr lang="en-US" smtClean="0"/>
              <a:t>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2D9A1553-AF00-4E41-90EE-7923C61B37E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ISU-ISU STRATEGIS KEBIJAKAN PENGAWAS </a:t>
            </a:r>
            <a:r>
              <a:rPr lang="en-US" dirty="0" smtClean="0">
                <a:solidFill>
                  <a:schemeClr val="tx1"/>
                </a:solidFill>
              </a:rPr>
              <a:t>SEKOLAH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Perspektif</a:t>
            </a:r>
            <a:r>
              <a:rPr lang="en-US" dirty="0" smtClean="0">
                <a:solidFill>
                  <a:schemeClr val="tx1"/>
                </a:solidFill>
              </a:rPr>
              <a:t> BKN)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91440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TATANG SURATMAN </a:t>
            </a:r>
            <a:r>
              <a:rPr lang="en-US" dirty="0" err="1" smtClean="0">
                <a:solidFill>
                  <a:srgbClr val="FF0000"/>
                </a:solidFill>
              </a:rPr>
              <a:t>S.Pd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M.Si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KASUBDIT JABATAN ASN BIDANG KESRA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BADAN KEPEGAWAIAN NEGARA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5000" y="5650468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Jakarta, 30 </a:t>
            </a:r>
            <a:r>
              <a:rPr lang="en-US" b="1" dirty="0" err="1" smtClean="0"/>
              <a:t>Januari</a:t>
            </a:r>
            <a:r>
              <a:rPr lang="en-US" b="1" dirty="0" smtClean="0"/>
              <a:t> 2016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99258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3150" y="1676400"/>
            <a:ext cx="44577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4184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828800"/>
            <a:ext cx="7408333" cy="4136496"/>
          </a:xfrm>
        </p:spPr>
        <p:txBody>
          <a:bodyPr>
            <a:normAutofit/>
          </a:bodyPr>
          <a:lstStyle/>
          <a:p>
            <a:pPr marL="457200" indent="-457200" algn="just">
              <a:buClrTx/>
              <a:buFont typeface="+mj-lt"/>
              <a:buAutoNum type="arabicPeriod"/>
            </a:pP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BKN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dalam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posisi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selaku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instansi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pembina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manajemen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PNS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dengan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tugas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menegakkan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kebijakan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telah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ditetapkan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Pemerintah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.</a:t>
            </a:r>
          </a:p>
          <a:p>
            <a:pPr marL="457200" indent="-457200" algn="just">
              <a:buClrTx/>
              <a:buFont typeface="+mj-lt"/>
              <a:buAutoNum type="arabicPeriod"/>
            </a:pP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BKN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sangat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konsen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terhadap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permasalahan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terjadi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dan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turut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berusaha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mencari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jalan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terbaik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bagi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pemecahan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permasalahan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  <a:latin typeface="Candara" pitchFamily="34" charset="0"/>
              </a:rPr>
              <a:t>terjadi</a:t>
            </a:r>
            <a:r>
              <a:rPr lang="en-US" sz="3200" dirty="0" smtClean="0">
                <a:solidFill>
                  <a:schemeClr val="tx1"/>
                </a:solidFill>
                <a:latin typeface="Candara" pitchFamily="34" charset="0"/>
              </a:rPr>
              <a:t>.</a:t>
            </a:r>
            <a:endParaRPr lang="en-US" sz="3200" dirty="0">
              <a:solidFill>
                <a:schemeClr val="tx1"/>
              </a:solidFill>
              <a:latin typeface="Candar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81456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PERAN BKN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961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3667" y="2721504"/>
            <a:ext cx="7484533" cy="3450696"/>
          </a:xfrm>
        </p:spPr>
        <p:txBody>
          <a:bodyPr>
            <a:normAutofit/>
          </a:bodyPr>
          <a:lstStyle/>
          <a:p>
            <a:pPr marL="457200" indent="-457200" algn="just"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</a:rPr>
              <a:t>Syarat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pengangkatan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dalam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jabatan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457200" indent="-457200" algn="just"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</a:rPr>
              <a:t>Syarat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kenaikan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pangkat</a:t>
            </a:r>
            <a:r>
              <a:rPr lang="en-US" sz="3200" dirty="0" smtClean="0">
                <a:solidFill>
                  <a:schemeClr val="tx1"/>
                </a:solidFill>
              </a:rPr>
              <a:t>/</a:t>
            </a:r>
            <a:r>
              <a:rPr lang="en-US" sz="3200" dirty="0" err="1" smtClean="0">
                <a:solidFill>
                  <a:schemeClr val="tx1"/>
                </a:solidFill>
              </a:rPr>
              <a:t>jabatan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457200" indent="-457200" algn="just"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</a:rPr>
              <a:t>Penetapan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keputusan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>
                <a:solidFill>
                  <a:schemeClr val="tx1"/>
                </a:solidFill>
              </a:rPr>
              <a:t>p</a:t>
            </a:r>
            <a:r>
              <a:rPr lang="en-US" sz="3200" dirty="0" err="1" smtClean="0">
                <a:solidFill>
                  <a:schemeClr val="tx1"/>
                </a:solidFill>
              </a:rPr>
              <a:t>embebasan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sementara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</a:rPr>
              <a:t>pengangkatan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kembali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pemberhentian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dari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jabatan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457200" indent="-457200" algn="just">
              <a:buClrTx/>
              <a:buFont typeface="+mj-lt"/>
              <a:buAutoNum type="arabicPeriod"/>
            </a:pP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033272"/>
            <a:ext cx="8229600" cy="1252728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IMPLEMENTASI KEBIJAKAN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YANG MENJADI PERHATIAN BKN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19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828800"/>
            <a:ext cx="7408333" cy="4419600"/>
          </a:xfrm>
        </p:spPr>
        <p:txBody>
          <a:bodyPr>
            <a:normAutofit/>
          </a:bodyPr>
          <a:lstStyle/>
          <a:p>
            <a:pPr marL="457200" indent="-457200" algn="just"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</a:rPr>
              <a:t>Pengangkatan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tidak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sesuai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dengan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ketentuan</a:t>
            </a:r>
            <a:r>
              <a:rPr lang="en-US" sz="3200" dirty="0" smtClean="0">
                <a:solidFill>
                  <a:schemeClr val="tx1"/>
                </a:solidFill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</a:rPr>
              <a:t>berlaku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457200" indent="-457200" algn="just"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</a:rPr>
              <a:t>Penerapan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sanksi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bagi</a:t>
            </a:r>
            <a:r>
              <a:rPr lang="en-US" sz="3200" dirty="0" smtClean="0">
                <a:solidFill>
                  <a:schemeClr val="tx1"/>
                </a:solidFill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</a:rPr>
              <a:t>tidak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dapat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mengumpulkan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angka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kredit</a:t>
            </a:r>
            <a:r>
              <a:rPr lang="en-US" sz="3200" dirty="0" smtClean="0">
                <a:solidFill>
                  <a:schemeClr val="tx1"/>
                </a:solidFill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</a:rPr>
              <a:t>ditentukan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untuk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kenaikan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pangkat</a:t>
            </a:r>
            <a:r>
              <a:rPr lang="en-US" sz="3200" dirty="0" smtClean="0">
                <a:solidFill>
                  <a:schemeClr val="tx1"/>
                </a:solidFill>
              </a:rPr>
              <a:t>/ </a:t>
            </a:r>
            <a:r>
              <a:rPr lang="en-US" sz="3200" dirty="0" err="1" smtClean="0">
                <a:solidFill>
                  <a:schemeClr val="tx1"/>
                </a:solidFill>
              </a:rPr>
              <a:t>jabatan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457200" indent="-457200" algn="just"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</a:rPr>
              <a:t>Juknis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pelaksanaan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Permenpan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Nomor</a:t>
            </a:r>
            <a:r>
              <a:rPr lang="en-US" sz="3200" dirty="0" smtClean="0">
                <a:solidFill>
                  <a:schemeClr val="tx1"/>
                </a:solidFill>
              </a:rPr>
              <a:t> 21 </a:t>
            </a:r>
            <a:r>
              <a:rPr lang="en-US" sz="3200" dirty="0" err="1" smtClean="0">
                <a:solidFill>
                  <a:schemeClr val="tx1"/>
                </a:solidFill>
              </a:rPr>
              <a:t>tahun</a:t>
            </a:r>
            <a:r>
              <a:rPr lang="en-US" sz="3200" dirty="0" smtClean="0">
                <a:solidFill>
                  <a:schemeClr val="tx1"/>
                </a:solidFill>
              </a:rPr>
              <a:t> 2010 </a:t>
            </a:r>
            <a:r>
              <a:rPr lang="en-US" sz="3200" dirty="0" err="1" smtClean="0">
                <a:solidFill>
                  <a:schemeClr val="tx1"/>
                </a:solidFill>
              </a:rPr>
              <a:t>terlalu</a:t>
            </a:r>
            <a:r>
              <a:rPr lang="en-US" sz="3200" dirty="0" smtClean="0">
                <a:solidFill>
                  <a:schemeClr val="tx1"/>
                </a:solidFill>
              </a:rPr>
              <a:t> lama </a:t>
            </a:r>
            <a:r>
              <a:rPr lang="en-US" sz="3200" dirty="0" err="1" smtClean="0">
                <a:solidFill>
                  <a:schemeClr val="tx1"/>
                </a:solidFill>
              </a:rPr>
              <a:t>ditetapkan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99872"/>
            <a:ext cx="8229600" cy="125272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PERMASALAHAN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023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97467" y="2264304"/>
            <a:ext cx="7408333" cy="3755496"/>
          </a:xfrm>
        </p:spPr>
        <p:txBody>
          <a:bodyPr>
            <a:normAutofit/>
          </a:bodyPr>
          <a:lstStyle/>
          <a:p>
            <a:pPr marL="457200" indent="-457200" algn="just"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</a:rPr>
              <a:t>Pembatalan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keputusan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pengangkatan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</a:rPr>
              <a:t>jika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ada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ketentuan</a:t>
            </a:r>
            <a:r>
              <a:rPr lang="en-US" sz="3200" dirty="0" smtClean="0">
                <a:solidFill>
                  <a:schemeClr val="tx1"/>
                </a:solidFill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</a:rPr>
              <a:t>telah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ditetapkan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dilanggar</a:t>
            </a:r>
            <a:r>
              <a:rPr lang="en-US" sz="3200" dirty="0" smtClean="0">
                <a:solidFill>
                  <a:schemeClr val="tx1"/>
                </a:solidFill>
              </a:rPr>
              <a:t>.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457200" indent="-457200" algn="just"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</a:rPr>
              <a:t>Adanya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pemberian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sanksi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(BS) </a:t>
            </a:r>
            <a:r>
              <a:rPr lang="en-US" sz="3200" dirty="0" err="1" smtClean="0">
                <a:solidFill>
                  <a:schemeClr val="tx1"/>
                </a:solidFill>
              </a:rPr>
              <a:t>bagi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mereka</a:t>
            </a:r>
            <a:r>
              <a:rPr lang="en-US" sz="3200" dirty="0" smtClean="0">
                <a:solidFill>
                  <a:schemeClr val="tx1"/>
                </a:solidFill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</a:rPr>
              <a:t>tidak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dapat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mencapai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standar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kinerja</a:t>
            </a:r>
            <a:r>
              <a:rPr lang="en-US" sz="3200" dirty="0" smtClean="0">
                <a:solidFill>
                  <a:schemeClr val="tx1"/>
                </a:solidFill>
              </a:rPr>
              <a:t> (AK) yang </a:t>
            </a:r>
            <a:r>
              <a:rPr lang="en-US" sz="3200" dirty="0" err="1" smtClean="0">
                <a:solidFill>
                  <a:schemeClr val="tx1"/>
                </a:solidFill>
              </a:rPr>
              <a:t>ditetapkan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76072"/>
            <a:ext cx="8229600" cy="125272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SIKAP BKN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017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905000"/>
            <a:ext cx="7772400" cy="4495800"/>
          </a:xfrm>
        </p:spPr>
        <p:txBody>
          <a:bodyPr>
            <a:noAutofit/>
          </a:bodyPr>
          <a:lstStyle/>
          <a:p>
            <a:pPr marL="457200" indent="-457200" algn="just">
              <a:buClrTx/>
              <a:buFont typeface="+mj-lt"/>
              <a:buAutoNum type="arabicPeriod"/>
            </a:pPr>
            <a:r>
              <a:rPr lang="en-US" sz="3000" dirty="0" err="1" smtClean="0">
                <a:solidFill>
                  <a:schemeClr val="tx1"/>
                </a:solidFill>
              </a:rPr>
              <a:t>Dibebaskan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sementara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dari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jabatan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apabila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setelah</a:t>
            </a:r>
            <a:r>
              <a:rPr lang="en-US" sz="3000" dirty="0" smtClean="0">
                <a:solidFill>
                  <a:schemeClr val="tx1"/>
                </a:solidFill>
              </a:rPr>
              <a:t> 5 </a:t>
            </a:r>
            <a:r>
              <a:rPr lang="en-US" sz="3000" dirty="0" err="1" smtClean="0">
                <a:solidFill>
                  <a:schemeClr val="tx1"/>
                </a:solidFill>
              </a:rPr>
              <a:t>tahun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tidak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dapat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mengumpulkan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angka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kredit</a:t>
            </a:r>
            <a:r>
              <a:rPr lang="en-US" sz="3000" dirty="0" smtClean="0">
                <a:solidFill>
                  <a:schemeClr val="tx1"/>
                </a:solidFill>
              </a:rPr>
              <a:t> yang </a:t>
            </a:r>
            <a:r>
              <a:rPr lang="en-US" sz="3000" dirty="0" err="1" smtClean="0">
                <a:solidFill>
                  <a:schemeClr val="tx1"/>
                </a:solidFill>
              </a:rPr>
              <a:t>ditentukan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dan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diberhentikan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dari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jabatan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apabila</a:t>
            </a:r>
            <a:r>
              <a:rPr lang="en-US" sz="3000" dirty="0" smtClean="0">
                <a:solidFill>
                  <a:schemeClr val="tx1"/>
                </a:solidFill>
              </a:rPr>
              <a:t>  </a:t>
            </a:r>
            <a:r>
              <a:rPr lang="en-US" sz="3000" dirty="0" err="1" smtClean="0">
                <a:solidFill>
                  <a:schemeClr val="tx1"/>
                </a:solidFill>
              </a:rPr>
              <a:t>dalam</a:t>
            </a:r>
            <a:r>
              <a:rPr lang="en-US" sz="3000" dirty="0" smtClean="0">
                <a:solidFill>
                  <a:schemeClr val="tx1"/>
                </a:solidFill>
              </a:rPr>
              <a:t> 1 </a:t>
            </a:r>
            <a:r>
              <a:rPr lang="en-US" sz="3000" dirty="0" err="1" smtClean="0">
                <a:solidFill>
                  <a:schemeClr val="tx1"/>
                </a:solidFill>
              </a:rPr>
              <a:t>tahun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kemudian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tidak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dapat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mengumpulkan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angka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kredit</a:t>
            </a:r>
            <a:endParaRPr lang="en-US" sz="3000" dirty="0" smtClean="0">
              <a:solidFill>
                <a:schemeClr val="tx1"/>
              </a:solidFill>
            </a:endParaRPr>
          </a:p>
          <a:p>
            <a:pPr marL="457200" indent="-457200" algn="just">
              <a:buClrTx/>
              <a:buFont typeface="+mj-lt"/>
              <a:buAutoNum type="arabicPeriod"/>
            </a:pPr>
            <a:r>
              <a:rPr lang="en-US" sz="3000" dirty="0" err="1" smtClean="0">
                <a:solidFill>
                  <a:schemeClr val="tx1"/>
                </a:solidFill>
              </a:rPr>
              <a:t>Tidak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adanya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pembebasan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sementara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sebagaimana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dimaksud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tetapi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adanya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kewajiban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pencapaian</a:t>
            </a:r>
            <a:r>
              <a:rPr lang="en-US" sz="3000" dirty="0" smtClean="0">
                <a:solidFill>
                  <a:schemeClr val="tx1"/>
                </a:solidFill>
              </a:rPr>
              <a:t> target </a:t>
            </a:r>
            <a:r>
              <a:rPr lang="en-US" sz="3000" dirty="0" err="1" smtClean="0">
                <a:solidFill>
                  <a:schemeClr val="tx1"/>
                </a:solidFill>
              </a:rPr>
              <a:t>kinerja</a:t>
            </a:r>
            <a:r>
              <a:rPr lang="en-US" sz="3000" dirty="0" smtClean="0">
                <a:solidFill>
                  <a:schemeClr val="tx1"/>
                </a:solidFill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</a:rPr>
              <a:t>lainnya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499872"/>
            <a:ext cx="8229600" cy="125272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PENERAPAN SANKSI SAAT INI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6472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</a:rPr>
              <a:t>Penghapusan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Pasal</a:t>
            </a:r>
            <a:r>
              <a:rPr lang="en-US" sz="3200" dirty="0" smtClean="0">
                <a:solidFill>
                  <a:schemeClr val="tx1"/>
                </a:solidFill>
              </a:rPr>
              <a:t> 34 </a:t>
            </a:r>
            <a:r>
              <a:rPr lang="en-US" sz="3200" dirty="0" err="1" smtClean="0">
                <a:solidFill>
                  <a:schemeClr val="tx1"/>
                </a:solidFill>
              </a:rPr>
              <a:t>ayat</a:t>
            </a:r>
            <a:r>
              <a:rPr lang="en-US" sz="3200" dirty="0" smtClean="0">
                <a:solidFill>
                  <a:schemeClr val="tx1"/>
                </a:solidFill>
              </a:rPr>
              <a:t> (1) </a:t>
            </a:r>
            <a:r>
              <a:rPr lang="en-US" sz="3200" dirty="0" err="1" smtClean="0">
                <a:solidFill>
                  <a:schemeClr val="tx1"/>
                </a:solidFill>
              </a:rPr>
              <a:t>dan</a:t>
            </a:r>
            <a:r>
              <a:rPr lang="en-US" sz="3200" dirty="0" smtClean="0">
                <a:solidFill>
                  <a:schemeClr val="tx1"/>
                </a:solidFill>
              </a:rPr>
              <a:t> (2) </a:t>
            </a:r>
            <a:r>
              <a:rPr lang="en-US" sz="3200" dirty="0" err="1" smtClean="0">
                <a:solidFill>
                  <a:schemeClr val="tx1"/>
                </a:solidFill>
              </a:rPr>
              <a:t>tentang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Pembebasan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Sementara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514350" indent="-514350"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</a:rPr>
              <a:t>Pembebasan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Sementara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berlaku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sejak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ditetapkannya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Juknis</a:t>
            </a:r>
            <a:r>
              <a:rPr lang="en-US" sz="3200" dirty="0" smtClean="0">
                <a:solidFill>
                  <a:schemeClr val="tx1"/>
                </a:solidFill>
              </a:rPr>
              <a:t> 143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880872"/>
            <a:ext cx="8229600" cy="125272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USUL REVISI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076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7848600" cy="4572000"/>
          </a:xfrm>
        </p:spPr>
        <p:txBody>
          <a:bodyPr>
            <a:noAutofit/>
          </a:bodyPr>
          <a:lstStyle/>
          <a:p>
            <a:pPr marL="457200" indent="-457200" algn="just">
              <a:buClrTx/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</a:rPr>
              <a:t>Standar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kinerja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kinerja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telah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ditetapkan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tidak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boleh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kita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hilangkan</a:t>
            </a:r>
            <a:r>
              <a:rPr lang="en-US" sz="2800" dirty="0" smtClean="0">
                <a:solidFill>
                  <a:schemeClr val="tx1"/>
                </a:solidFill>
              </a:rPr>
              <a:t>, </a:t>
            </a:r>
            <a:r>
              <a:rPr lang="en-US" sz="2800" dirty="0" err="1" smtClean="0">
                <a:solidFill>
                  <a:schemeClr val="tx1"/>
                </a:solidFill>
              </a:rPr>
              <a:t>tetapi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kita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tetap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konsisten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terhadap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pelaksanaan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Pasal</a:t>
            </a:r>
            <a:r>
              <a:rPr lang="en-US" sz="2800" dirty="0" smtClean="0">
                <a:solidFill>
                  <a:schemeClr val="tx1"/>
                </a:solidFill>
              </a:rPr>
              <a:t> 9 UU ASN:  (1) </a:t>
            </a:r>
            <a:r>
              <a:rPr lang="en-US" sz="2800" dirty="0" err="1" smtClean="0">
                <a:solidFill>
                  <a:schemeClr val="tx1"/>
                </a:solidFill>
              </a:rPr>
              <a:t>Pegawai</a:t>
            </a:r>
            <a:r>
              <a:rPr lang="en-US" sz="2800" dirty="0" smtClean="0">
                <a:solidFill>
                  <a:schemeClr val="tx1"/>
                </a:solidFill>
              </a:rPr>
              <a:t> ASN </a:t>
            </a:r>
            <a:r>
              <a:rPr lang="en-US" sz="2800" dirty="0" err="1" smtClean="0">
                <a:solidFill>
                  <a:schemeClr val="tx1"/>
                </a:solidFill>
              </a:rPr>
              <a:t>melaksanakan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kebijakan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ditetapkan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oleh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Pimpinan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Instansi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Pemerintah</a:t>
            </a:r>
            <a:r>
              <a:rPr lang="en-US" sz="2800" dirty="0" smtClean="0">
                <a:solidFill>
                  <a:schemeClr val="tx1"/>
                </a:solidFill>
              </a:rPr>
              <a:t> (</a:t>
            </a:r>
            <a:r>
              <a:rPr lang="en-US" sz="2800" dirty="0" err="1" smtClean="0">
                <a:solidFill>
                  <a:schemeClr val="tx1"/>
                </a:solidFill>
              </a:rPr>
              <a:t>arahan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Dirjen</a:t>
            </a:r>
            <a:r>
              <a:rPr lang="en-US" sz="2800" dirty="0" smtClean="0">
                <a:solidFill>
                  <a:schemeClr val="tx1"/>
                </a:solidFill>
              </a:rPr>
              <a:t> GTK).</a:t>
            </a:r>
          </a:p>
          <a:p>
            <a:pPr marL="457200" indent="-457200" algn="just">
              <a:buClrTx/>
              <a:buFont typeface="+mj-lt"/>
              <a:buAutoNum type="arabicPeriod"/>
            </a:pPr>
            <a:r>
              <a:rPr lang="en-US" sz="2800" dirty="0" err="1" smtClean="0">
                <a:solidFill>
                  <a:schemeClr val="tx1"/>
                </a:solidFill>
              </a:rPr>
              <a:t>Dalam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upaya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mencari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solusi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terhadap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permasalahan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dihadapi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saat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ini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jangan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sampai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menurunkan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kualitas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kinerja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Pengawas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Sekolah</a:t>
            </a:r>
            <a:r>
              <a:rPr lang="en-US" sz="2800" dirty="0" smtClean="0">
                <a:solidFill>
                  <a:schemeClr val="tx1"/>
                </a:solidFill>
              </a:rPr>
              <a:t> (</a:t>
            </a:r>
            <a:r>
              <a:rPr lang="en-US" sz="2800" dirty="0" err="1" smtClean="0">
                <a:solidFill>
                  <a:schemeClr val="tx1"/>
                </a:solidFill>
              </a:rPr>
              <a:t>arahan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Deputi</a:t>
            </a:r>
            <a:r>
              <a:rPr lang="en-US" sz="2800" dirty="0" smtClean="0">
                <a:solidFill>
                  <a:schemeClr val="tx1"/>
                </a:solidFill>
              </a:rPr>
              <a:t> SDM </a:t>
            </a:r>
            <a:r>
              <a:rPr lang="en-US" sz="2800" dirty="0" err="1" smtClean="0">
                <a:solidFill>
                  <a:schemeClr val="tx1"/>
                </a:solidFill>
              </a:rPr>
              <a:t>Menpan</a:t>
            </a:r>
            <a:r>
              <a:rPr lang="en-US" sz="2800" dirty="0" smtClean="0">
                <a:solidFill>
                  <a:schemeClr val="tx1"/>
                </a:solidFill>
              </a:rPr>
              <a:t>).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ARAHAN 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DIRJEN GTK DAN DEPUTI SDM MENPAN</a:t>
            </a:r>
            <a:endParaRPr lang="en-US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468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209800"/>
            <a:ext cx="7408333" cy="3733800"/>
          </a:xfrm>
        </p:spPr>
        <p:txBody>
          <a:bodyPr>
            <a:noAutofit/>
          </a:bodyPr>
          <a:lstStyle/>
          <a:p>
            <a:pPr marL="0" indent="0" algn="just">
              <a:buClrTx/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Akan </a:t>
            </a:r>
            <a:r>
              <a:rPr lang="en-US" sz="3200" dirty="0" err="1" smtClean="0">
                <a:solidFill>
                  <a:schemeClr val="tx1"/>
                </a:solidFill>
              </a:rPr>
              <a:t>ada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revisi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Permenpan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</a:rPr>
              <a:t>dengan</a:t>
            </a:r>
            <a:r>
              <a:rPr lang="en-US" sz="3200" dirty="0" smtClean="0">
                <a:solidFill>
                  <a:schemeClr val="tx1"/>
                </a:solidFill>
              </a:rPr>
              <a:t> 2 </a:t>
            </a:r>
            <a:r>
              <a:rPr lang="en-US" sz="3200" dirty="0" err="1" smtClean="0">
                <a:solidFill>
                  <a:schemeClr val="tx1"/>
                </a:solidFill>
              </a:rPr>
              <a:t>alternatif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457200" indent="-457200" algn="just"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</a:rPr>
              <a:t>Bagaimana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pengaturan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jika</a:t>
            </a:r>
            <a:r>
              <a:rPr lang="en-US" sz="3200" dirty="0" smtClean="0">
                <a:solidFill>
                  <a:schemeClr val="tx1"/>
                </a:solidFill>
              </a:rPr>
              <a:t> BS </a:t>
            </a:r>
            <a:r>
              <a:rPr lang="en-US" sz="3200" dirty="0" err="1" smtClean="0">
                <a:solidFill>
                  <a:schemeClr val="tx1"/>
                </a:solidFill>
              </a:rPr>
              <a:t>dimulai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sejak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ditetapkannya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juknis</a:t>
            </a:r>
            <a:r>
              <a:rPr lang="en-US" sz="3200" dirty="0" smtClean="0">
                <a:solidFill>
                  <a:schemeClr val="tx1"/>
                </a:solidFill>
              </a:rPr>
              <a:t>?</a:t>
            </a:r>
          </a:p>
          <a:p>
            <a:pPr marL="457200" indent="-457200" algn="just">
              <a:buClrTx/>
              <a:buFont typeface="+mj-lt"/>
              <a:buAutoNum type="arabicPeriod"/>
            </a:pPr>
            <a:r>
              <a:rPr lang="en-US" sz="3200" dirty="0" err="1" smtClean="0">
                <a:solidFill>
                  <a:schemeClr val="tx1"/>
                </a:solidFill>
              </a:rPr>
              <a:t>Bagaimana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pengaturannya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jika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tidak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ada</a:t>
            </a:r>
            <a:r>
              <a:rPr lang="en-US" sz="3200" dirty="0" smtClean="0">
                <a:solidFill>
                  <a:schemeClr val="tx1"/>
                </a:solidFill>
              </a:rPr>
              <a:t> BS </a:t>
            </a:r>
            <a:r>
              <a:rPr lang="en-US" sz="3200" dirty="0" err="1" smtClean="0">
                <a:solidFill>
                  <a:schemeClr val="tx1"/>
                </a:solidFill>
              </a:rPr>
              <a:t>tetapi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ada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pemberian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kewajiban</a:t>
            </a:r>
            <a:r>
              <a:rPr lang="en-US" sz="3200" dirty="0">
                <a:solidFill>
                  <a:schemeClr val="tx1"/>
                </a:solidFill>
              </a:rPr>
              <a:t> </a:t>
            </a:r>
            <a:r>
              <a:rPr lang="en-US" sz="3200" dirty="0" smtClean="0">
                <a:solidFill>
                  <a:schemeClr val="tx1"/>
                </a:solidFill>
              </a:rPr>
              <a:t>lain?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685800"/>
            <a:ext cx="8229600" cy="1252728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HASIL PEMBAHASAN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0210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89</TotalTime>
  <Words>316</Words>
  <Application>Microsoft Office PowerPoint</Application>
  <PresentationFormat>On-screen Show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Waveform</vt:lpstr>
      <vt:lpstr>ISU-ISU STRATEGIS KEBIJAKAN PENGAWAS SEKOLAH (Dalam Perspektif BKN)</vt:lpstr>
      <vt:lpstr>PERAN BKN</vt:lpstr>
      <vt:lpstr>IMPLEMENTASI KEBIJAKAN YANG MENJADI PERHATIAN BKN </vt:lpstr>
      <vt:lpstr>PERMASALAHAN</vt:lpstr>
      <vt:lpstr>SIKAP BKN</vt:lpstr>
      <vt:lpstr>PENERAPAN SANKSI SAAT INI</vt:lpstr>
      <vt:lpstr>USUL REVISI </vt:lpstr>
      <vt:lpstr>ARAHAN  DIRJEN GTK DAN DEPUTI SDM MENPAN</vt:lpstr>
      <vt:lpstr>HASIL PEMBAHASAN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JABATAN FUNGSIONAL PENGAWAS SEKOLAH</dc:title>
  <dc:creator>user</dc:creator>
  <cp:lastModifiedBy>user</cp:lastModifiedBy>
  <cp:revision>13</cp:revision>
  <dcterms:created xsi:type="dcterms:W3CDTF">2016-01-29T13:34:56Z</dcterms:created>
  <dcterms:modified xsi:type="dcterms:W3CDTF">2016-01-30T00:14:16Z</dcterms:modified>
</cp:coreProperties>
</file>